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42A0-AB71-42F5-A8DD-E9E50C54B58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57D-D951-48DA-A3D0-56B10BBCC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6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42A0-AB71-42F5-A8DD-E9E50C54B58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57D-D951-48DA-A3D0-56B10BBCC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0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42A0-AB71-42F5-A8DD-E9E50C54B58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57D-D951-48DA-A3D0-56B10BBCC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42A0-AB71-42F5-A8DD-E9E50C54B58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57D-D951-48DA-A3D0-56B10BBCC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2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42A0-AB71-42F5-A8DD-E9E50C54B58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57D-D951-48DA-A3D0-56B10BBCC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7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42A0-AB71-42F5-A8DD-E9E50C54B58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57D-D951-48DA-A3D0-56B10BBCC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8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42A0-AB71-42F5-A8DD-E9E50C54B58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57D-D951-48DA-A3D0-56B10BBCC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5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42A0-AB71-42F5-A8DD-E9E50C54B58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57D-D951-48DA-A3D0-56B10BBCC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7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42A0-AB71-42F5-A8DD-E9E50C54B58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57D-D951-48DA-A3D0-56B10BBCC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2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42A0-AB71-42F5-A8DD-E9E50C54B58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57D-D951-48DA-A3D0-56B10BBCC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2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42A0-AB71-42F5-A8DD-E9E50C54B58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57D-D951-48DA-A3D0-56B10BBCC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042A0-AB71-42F5-A8DD-E9E50C54B58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AD57D-D951-48DA-A3D0-56B10BBCC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7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bernathy@wcskids.ne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933"/>
            <a:ext cx="12192000" cy="68577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6793" y="5288340"/>
            <a:ext cx="112984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Intro to Coding – Monday, October 5, 2020</a:t>
            </a:r>
          </a:p>
          <a:p>
            <a:pPr algn="ctr"/>
            <a:r>
              <a:rPr lang="en-US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Mrs. Shannon Abernathy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986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62295" b="49932"/>
          <a:stretch/>
        </p:blipFill>
        <p:spPr>
          <a:xfrm>
            <a:off x="7595118" y="-297"/>
            <a:ext cx="4597410" cy="34339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526" t="1" r="37076" b="50133"/>
          <a:stretch/>
        </p:blipFill>
        <p:spPr>
          <a:xfrm>
            <a:off x="0" y="0"/>
            <a:ext cx="3218688" cy="34201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8096" y="232172"/>
            <a:ext cx="1550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#1 Attendance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5765" y="863108"/>
            <a:ext cx="28005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do I say your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Are you a good typist?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 you have coding</a:t>
            </a:r>
          </a:p>
          <a:p>
            <a:r>
              <a:rPr lang="en-US" dirty="0"/>
              <a:t> </a:t>
            </a:r>
            <a:r>
              <a:rPr lang="en-US" dirty="0" smtClean="0"/>
              <a:t>     experience? (Is this class</a:t>
            </a:r>
          </a:p>
          <a:p>
            <a:r>
              <a:rPr lang="en-US" dirty="0"/>
              <a:t> </a:t>
            </a:r>
            <a:r>
              <a:rPr lang="en-US" dirty="0" smtClean="0"/>
              <a:t>     your first time coding?)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6968" y="36523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18688" y="0"/>
            <a:ext cx="4577464" cy="3420153"/>
            <a:chOff x="0" y="3420153"/>
            <a:chExt cx="4577464" cy="342015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r="63099" b="50133"/>
            <a:stretch/>
          </p:blipFill>
          <p:spPr>
            <a:xfrm>
              <a:off x="0" y="3420153"/>
              <a:ext cx="4499377" cy="342015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479060" y="3583321"/>
              <a:ext cx="1541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#2 Typing.com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5765" y="4371323"/>
              <a:ext cx="4331699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Go to typing.com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Sign up for a free account or login </a:t>
              </a:r>
            </a:p>
            <a:p>
              <a:r>
                <a:rPr lang="en-US" dirty="0" smtClean="0"/>
                <a:t>      (if you already have an account)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Once you get in, click on your name in 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the upper right corner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Click on Account Settings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Go down to Join a classroom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(1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Hour) Enter 5F6DF3902042C and Join</a:t>
              </a:r>
              <a:endParaRPr lang="en-US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36827" t="49333" r="37000" b="1"/>
          <a:stretch/>
        </p:blipFill>
        <p:spPr>
          <a:xfrm>
            <a:off x="9001272" y="3438143"/>
            <a:ext cx="3191256" cy="342015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890478" y="912316"/>
            <a:ext cx="45434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(2nd Hour) Enter 5F6DF3C215D57  and Join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on Lessons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Type for 10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(finish at least 1 &amp; 2</a:t>
            </a:r>
          </a:p>
          <a:p>
            <a:r>
              <a:rPr lang="en-US" dirty="0"/>
              <a:t> </a:t>
            </a:r>
            <a:r>
              <a:rPr lang="en-US" dirty="0" smtClean="0"/>
              <a:t>      on getting started)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extra time you can</a:t>
            </a:r>
          </a:p>
          <a:p>
            <a:r>
              <a:rPr lang="en-US" dirty="0"/>
              <a:t> </a:t>
            </a:r>
            <a:r>
              <a:rPr lang="en-US" dirty="0" smtClean="0"/>
              <a:t>    click on the games tab</a:t>
            </a:r>
          </a:p>
          <a:p>
            <a:r>
              <a:rPr lang="en-US" dirty="0"/>
              <a:t> </a:t>
            </a:r>
            <a:r>
              <a:rPr lang="en-US" dirty="0" smtClean="0"/>
              <a:t>    until the timer is up.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t="48980" r="62575"/>
          <a:stretch/>
        </p:blipFill>
        <p:spPr>
          <a:xfrm>
            <a:off x="-528" y="3359019"/>
            <a:ext cx="4563198" cy="349927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46020" y="3560112"/>
            <a:ext cx="1090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#3 Tynker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9324" y="4193849"/>
            <a:ext cx="390818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Log in to tynker.com with their </a:t>
            </a:r>
          </a:p>
          <a:p>
            <a:r>
              <a:rPr lang="en-US" dirty="0"/>
              <a:t> </a:t>
            </a:r>
            <a:r>
              <a:rPr lang="en-US" dirty="0" smtClean="0"/>
              <a:t>    username and password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on their avatar, which displays</a:t>
            </a:r>
          </a:p>
          <a:p>
            <a:r>
              <a:rPr lang="en-US" dirty="0"/>
              <a:t> </a:t>
            </a:r>
            <a:r>
              <a:rPr lang="en-US" dirty="0" smtClean="0"/>
              <a:t>    their profile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Join a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(1</a:t>
            </a:r>
            <a:r>
              <a:rPr lang="en-US" baseline="30000" dirty="0" smtClean="0"/>
              <a:t>st</a:t>
            </a:r>
            <a:r>
              <a:rPr lang="en-US" dirty="0" smtClean="0"/>
              <a:t> Hour) Enter class code 98924626</a:t>
            </a:r>
          </a:p>
          <a:p>
            <a:r>
              <a:rPr lang="en-US" dirty="0"/>
              <a:t> </a:t>
            </a:r>
            <a:r>
              <a:rPr lang="en-US" dirty="0" smtClean="0"/>
              <a:t>     in the dialog 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Hour) Enter class code 9634784</a:t>
            </a:r>
          </a:p>
          <a:p>
            <a:r>
              <a:rPr lang="en-US" dirty="0"/>
              <a:t> </a:t>
            </a:r>
            <a:r>
              <a:rPr lang="en-US" dirty="0" smtClean="0"/>
              <a:t>     in the dialog box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271452" y="232172"/>
            <a:ext cx="14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#2 Continued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62524" t="48300"/>
          <a:stretch/>
        </p:blipFill>
        <p:spPr>
          <a:xfrm>
            <a:off x="4554801" y="3411891"/>
            <a:ext cx="4569418" cy="34464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116651" y="3716743"/>
            <a:ext cx="14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#3 Continued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07428" y="47492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202364" y="4618653"/>
            <a:ext cx="35662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Join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Once you are into my Tynker</a:t>
            </a:r>
          </a:p>
          <a:p>
            <a:r>
              <a:rPr lang="en-US" dirty="0" smtClean="0"/>
              <a:t>      Start Programming 300- Intro To </a:t>
            </a:r>
          </a:p>
          <a:p>
            <a:r>
              <a:rPr lang="en-US" dirty="0"/>
              <a:t> </a:t>
            </a:r>
            <a:r>
              <a:rPr lang="en-US" dirty="0" smtClean="0"/>
              <a:t>     Java Script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on this for 20 minutes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611510" y="3716743"/>
            <a:ext cx="2011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#4 Announcements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8291" y="4346278"/>
            <a:ext cx="27924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Sub with Mr. Parton on </a:t>
            </a:r>
          </a:p>
          <a:p>
            <a:r>
              <a:rPr lang="en-US" dirty="0" smtClean="0"/>
              <a:t>     Wednesday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My email address if you</a:t>
            </a:r>
          </a:p>
          <a:p>
            <a:r>
              <a:rPr lang="en-US" dirty="0"/>
              <a:t> </a:t>
            </a:r>
            <a:r>
              <a:rPr lang="en-US" dirty="0" smtClean="0"/>
              <a:t>     have any questions is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hlinkClick r:id="rId3"/>
              </a:rPr>
              <a:t>sabernathy@wcskids.net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3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58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252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2020-09-30T01:17:42Z</dcterms:created>
  <dcterms:modified xsi:type="dcterms:W3CDTF">2020-10-01T17:03:52Z</dcterms:modified>
</cp:coreProperties>
</file>